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56E61D-5CBD-2549-9117-FAF0B2F5F7F3}">
          <p14:sldIdLst/>
        </p14:section>
        <p14:section name="Untitled Section" id="{81CD8384-1A43-6648-9B2C-52CFE521534A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7"/>
    <p:restoredTop sz="94649"/>
  </p:normalViewPr>
  <p:slideViewPr>
    <p:cSldViewPr snapToGrid="0" snapToObjects="1">
      <p:cViewPr varScale="1">
        <p:scale>
          <a:sx n="200" d="100"/>
          <a:sy n="200" d="100"/>
        </p:scale>
        <p:origin x="18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42E2-0C71-D748-A47E-4F5D7CE4B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D8776-7087-094C-BB23-A3289B3C5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47944-AA32-BA4E-99FD-3EE94093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94D04-9308-034D-9670-21D44C40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38010-0947-3B4F-8B2A-90EED83D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0645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6AA1-6EDF-D04F-8F26-B5BF0960E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A31F9-186A-F744-BACE-F01E41205C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76CA9-0468-D34E-B2D7-6E5D9AC5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C5CF3-9F65-EB49-ACAE-F904DC924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4151A-649E-E64A-8CF4-F055BC39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446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B868F-E147-5843-92D2-39998B478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6A75B-3228-9045-8C0B-222A69FAB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4E648-8D96-C348-83D3-BA67B17F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8FF8-BA85-B34A-BB50-D7D36ACA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316C-D438-EA41-9F02-4EDDD631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324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1468-1F1A-DE41-AABE-B8183145D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FBEA-B8F8-F041-8CFE-D32D13B7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F8867-92E1-D548-AEC0-606335D1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86E5-068F-8244-9B58-D2F7F3A2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3FACE-3D6F-D145-8972-220234B7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2202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8021-3DFB-8D49-9601-9914918F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1A5A8-05BE-1840-9567-6817B14F0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68CF5-0DB2-9943-838C-4B6A4AE4A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01AE-B6C6-704F-8735-A53D2C614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2260A-CDF9-D14E-8DB0-F6F0DE27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6699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875C-7394-5043-AE3B-FA2FC146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D47B2-53CD-C848-92FB-7DF6281D7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3502D-850C-6547-A5D8-4D77F082E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FA58A-50ED-A549-BE3A-6D82F69CC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7D911-6B17-B84B-8DE8-C9A486A1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F6BF5-28CA-7149-9EF4-27752241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013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65E1-5B17-E847-8C67-60176925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185CD-F679-CD4F-B241-C67382C3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4BCA2-5B3C-9843-8A12-21AA2F382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66498-80E5-4F45-9CBD-7B3935A20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3F380-7365-3248-9140-2518D0893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B20EF-E11D-374C-9496-4AADB252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9F8D7-A99D-9B43-8EA5-0554904A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ABE42-CB0A-3141-9304-3ECC6D749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8640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B4FC-D47D-0C47-B9B3-5277A99D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464C9-EB48-2444-B212-5E05B507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2BEB0-31A3-9948-8181-37A154F7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57DE9-24DE-F64A-B17C-AA5FB12A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E5DBF-9C76-8443-A1C2-E8E2DD2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609B9-04EB-DD43-886E-BE426F34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1B480-9462-2148-88E7-A4E0C350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1910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B05-71A9-0749-9ABF-5291C002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2B0F-BCE9-BE4E-9004-2479B2621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96565-1824-354D-8C6F-6A4F621AC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12E0B-2711-324E-83C8-9AE938B4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861C4-AF43-8F49-8C21-74C70A6F2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6F6AA-5DE0-1E46-9231-9408F9FA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2662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14B5-0012-364A-B565-21A3387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C8494C-C39B-7542-BD40-19A175C8F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C9990-3CAC-314D-968D-139E64A27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55CB8-9AE8-9944-B7F3-255A0E5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18E5C-1EE6-8347-B4A5-D5367553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64F69-6869-CA41-A95B-2010BF82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5826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F9F0FF-A989-1E4E-B1A9-71CA4A5AC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E697-2F27-044C-9E8E-AAB64E6F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B38B0-70EC-FC4C-87EF-3B1873E10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CEE6-352C-AD42-A36B-060AB7E834B1}" type="datetimeFigureOut">
              <a:rPr lang="en-PL" smtClean="0"/>
              <a:t>21/04/2020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839BD-ABDF-C246-8F3F-F14A76978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3EDCB-761B-654A-9F22-67AF1D77E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59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nvite.slack.golangbridge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etup.com/GoCracow" TargetMode="External"/><Relationship Id="rId2" Type="http://schemas.openxmlformats.org/officeDocument/2006/relationships/hyperlink" Target="https://www.meetup.com/Golang-Polan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etup.com/Golang-Warsa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CA00D00-D5AB-4849-9F0C-A8D33C788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6876" y="881662"/>
            <a:ext cx="5758248" cy="5758248"/>
          </a:xfrm>
          <a:prstGeom prst="rect">
            <a:avLst/>
          </a:prstGeom>
        </p:spPr>
      </p:pic>
      <p:pic>
        <p:nvPicPr>
          <p:cNvPr id="13" name="Picture 12" descr="A drawing of a face&#10;&#10;Description automatically generated">
            <a:extLst>
              <a:ext uri="{FF2B5EF4-FFF2-40B4-BE49-F238E27FC236}">
                <a16:creationId xmlns:a16="http://schemas.microsoft.com/office/drawing/2014/main" id="{1ABCF498-93D7-4C45-99F2-F7B7556F4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175" y="2105920"/>
            <a:ext cx="2987647" cy="30245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F60FD21-AA80-AC44-9576-4F72F7CDEE49}"/>
              </a:ext>
            </a:extLst>
          </p:cNvPr>
          <p:cNvSpPr txBox="1"/>
          <p:nvPr/>
        </p:nvSpPr>
        <p:spPr>
          <a:xfrm>
            <a:off x="3997508" y="1582700"/>
            <a:ext cx="4196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b="1" dirty="0">
                <a:latin typeface="Work Sans" pitchFamily="2" charset="77"/>
              </a:rPr>
              <a:t>Golang Poland Meetup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66D9A2-B69A-864B-9591-0D7A92A5C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7625" y="4643243"/>
            <a:ext cx="2476272" cy="1344806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E50CC8-5B1F-5543-8D4A-05C41851F653}"/>
              </a:ext>
            </a:extLst>
          </p:cNvPr>
          <p:cNvSpPr/>
          <p:nvPr/>
        </p:nvSpPr>
        <p:spPr>
          <a:xfrm>
            <a:off x="10089839" y="6108700"/>
            <a:ext cx="1225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b="1" dirty="0">
                <a:latin typeface="Work Sans" pitchFamily="2" charset="77"/>
              </a:rPr>
              <a:t>GoBridge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947103-67CE-374E-8942-27DB3D377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6077" y="379968"/>
            <a:ext cx="1568533" cy="21718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D7D715-8EB1-FF47-A693-281C5C47C7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186" y="4914899"/>
            <a:ext cx="1911089" cy="107315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B0D2782-8CD0-9A4A-ABB9-4A9DC8A09C56}"/>
              </a:ext>
            </a:extLst>
          </p:cNvPr>
          <p:cNvSpPr/>
          <p:nvPr/>
        </p:nvSpPr>
        <p:spPr>
          <a:xfrm>
            <a:off x="516293" y="6108700"/>
            <a:ext cx="1362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b="1" dirty="0">
                <a:latin typeface="Work Sans" pitchFamily="2" charset="77"/>
              </a:rPr>
              <a:t>GoCracow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64564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EC39-2181-8E4F-83E7-3A6E0B8B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Talks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7831-5E8E-0F49-B6EB-959A8756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Work Sans" pitchFamily="2" charset="77"/>
              </a:rPr>
              <a:t>1. Parallelism in Go from the ground up - Roberto </a:t>
            </a:r>
            <a:r>
              <a:rPr lang="en-GB" sz="2400" dirty="0" err="1">
                <a:latin typeface="Work Sans" pitchFamily="2" charset="77"/>
              </a:rPr>
              <a:t>Clapis</a:t>
            </a:r>
            <a:br>
              <a:rPr lang="en-GB" sz="2400" dirty="0">
                <a:latin typeface="Work Sans" pitchFamily="2" charset="77"/>
              </a:rPr>
            </a:b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2. 10 minutes break to grab </a:t>
            </a:r>
            <a:r>
              <a:rPr lang="en-GB" sz="2400" dirty="0" err="1">
                <a:latin typeface="Work Sans" pitchFamily="2" charset="77"/>
              </a:rPr>
              <a:t>sth</a:t>
            </a:r>
            <a:r>
              <a:rPr lang="en-GB" sz="2400" dirty="0">
                <a:latin typeface="Work Sans" pitchFamily="2" charset="77"/>
              </a:rPr>
              <a:t> to drink</a:t>
            </a:r>
          </a:p>
          <a:p>
            <a:pPr marL="0" indent="0">
              <a:buNone/>
            </a:pP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3. Migrating to Go Modules (Lightening Talk) - Kat Cosgrove</a:t>
            </a:r>
            <a:br>
              <a:rPr lang="en-GB" sz="2400" dirty="0">
                <a:latin typeface="Work Sans" pitchFamily="2" charset="77"/>
              </a:rPr>
            </a:br>
            <a:endParaRPr lang="en-GB" sz="24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2400" dirty="0">
                <a:latin typeface="Work Sans" pitchFamily="2" charset="77"/>
              </a:rPr>
              <a:t>4. 5 minutes break</a:t>
            </a:r>
          </a:p>
          <a:p>
            <a:pPr marL="0" indent="0">
              <a:buNone/>
            </a:pP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5. What every Gopher should know about arrays/slices </a:t>
            </a:r>
          </a:p>
          <a:p>
            <a:pPr marL="0" indent="0">
              <a:buNone/>
            </a:pPr>
            <a:r>
              <a:rPr lang="en-GB" sz="2400" dirty="0">
                <a:latin typeface="Work Sans" pitchFamily="2" charset="77"/>
              </a:rPr>
              <a:t>    - </a:t>
            </a:r>
            <a:r>
              <a:rPr lang="en-GB" sz="2400" dirty="0" err="1">
                <a:latin typeface="Work Sans" pitchFamily="2" charset="77"/>
              </a:rPr>
              <a:t>Bartłomiej</a:t>
            </a:r>
            <a:r>
              <a:rPr lang="en-GB" sz="2400" dirty="0">
                <a:latin typeface="Work Sans" pitchFamily="2" charset="77"/>
              </a:rPr>
              <a:t> </a:t>
            </a:r>
            <a:r>
              <a:rPr lang="en-GB" sz="2400" dirty="0" err="1">
                <a:latin typeface="Work Sans" pitchFamily="2" charset="77"/>
              </a:rPr>
              <a:t>Klimczak</a:t>
            </a:r>
            <a:endParaRPr lang="en-PL" sz="24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63083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</a:rPr>
              <a:t>Join channel #</a:t>
            </a:r>
            <a:r>
              <a:rPr lang="en-GB" sz="4000" dirty="0" err="1">
                <a:latin typeface="Work Sans" pitchFamily="2" charset="77"/>
              </a:rPr>
              <a:t>poland</a:t>
            </a:r>
            <a:r>
              <a:rPr lang="en-GB" sz="4000" dirty="0">
                <a:latin typeface="Work Sans" pitchFamily="2" charset="77"/>
              </a:rPr>
              <a:t> on </a:t>
            </a:r>
            <a:r>
              <a:rPr lang="en-GB" sz="4000" dirty="0" err="1">
                <a:latin typeface="Work Sans" pitchFamily="2" charset="77"/>
              </a:rPr>
              <a:t>gophers.slack.com</a:t>
            </a:r>
            <a:r>
              <a:rPr lang="en-GB" sz="4000" dirty="0">
                <a:latin typeface="Work Sans" pitchFamily="2" charset="77"/>
              </a:rPr>
              <a:t>.</a:t>
            </a:r>
          </a:p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  <a:hlinkClick r:id="rId2" tooltip="https://invite.slack.golangbridge.org"/>
              </a:rPr>
              <a:t>https://invite.slack.golangbridge.org</a:t>
            </a:r>
            <a:endParaRPr lang="en-GB" sz="40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0937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L" dirty="0"/>
              <a:t>Good Questions/Answer = JetBrain license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C2236-8F6F-4B4D-BA55-B3656562F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008" y="1754188"/>
            <a:ext cx="3683984" cy="399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064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Please ask your colleagues</a:t>
            </a:r>
            <a:endParaRPr lang="en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937AF-DC87-C44F-AAE0-B434C236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0" y="1435100"/>
            <a:ext cx="6438900" cy="398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4903209" y="5422900"/>
            <a:ext cx="274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/>
              <a:t>Speakers wanted.</a:t>
            </a:r>
          </a:p>
        </p:txBody>
      </p:sp>
    </p:spTree>
    <p:extLst>
      <p:ext uri="{BB962C8B-B14F-4D97-AF65-F5344CB8AC3E}">
        <p14:creationId xmlns:p14="http://schemas.microsoft.com/office/powerpoint/2010/main" val="927765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Please ask your colleagues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2776019" y="5422900"/>
            <a:ext cx="6639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We look for ideas. It is your meetup.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4E43A-63FB-8346-B52F-68A2E0941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184" y="1714500"/>
            <a:ext cx="463762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10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9CD2-6906-1841-B621-614AB1B2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Where to find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A1F09-BAAD-CB48-992F-5B13E785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latin typeface="Work Sans" pitchFamily="2" charset="77"/>
                <a:hlinkClick r:id="rId2"/>
              </a:rPr>
              <a:t>meetup.com/Golang-Poland</a:t>
            </a:r>
            <a:endParaRPr lang="en-GB" dirty="0">
              <a:latin typeface="Work Sans" pitchFamily="2" charset="77"/>
            </a:endParaRPr>
          </a:p>
          <a:p>
            <a:r>
              <a:rPr lang="en-GB" dirty="0">
                <a:latin typeface="Work Sans" pitchFamily="2" charset="77"/>
                <a:hlinkClick r:id="rId3"/>
              </a:rPr>
              <a:t>meetup.com/GoCracow</a:t>
            </a:r>
            <a:endParaRPr lang="en-GB" dirty="0">
              <a:latin typeface="Work Sans" pitchFamily="2" charset="77"/>
            </a:endParaRPr>
          </a:p>
          <a:p>
            <a:r>
              <a:rPr lang="en-GB" dirty="0">
                <a:latin typeface="Work Sans" pitchFamily="2" charset="77"/>
                <a:hlinkClick r:id="rId4"/>
              </a:rPr>
              <a:t>meetup.com/Golang-Warsaw</a:t>
            </a:r>
            <a:endParaRPr lang="en-GB" dirty="0">
              <a:latin typeface="Work Sans" pitchFamily="2" charset="77"/>
            </a:endParaRPr>
          </a:p>
          <a:p>
            <a:pPr marL="0" indent="0">
              <a:buNone/>
            </a:pP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dirty="0">
                <a:latin typeface="Work Sans" pitchFamily="2" charset="77"/>
              </a:rPr>
              <a:t>Slack: #</a:t>
            </a:r>
            <a:r>
              <a:rPr lang="en-GB" dirty="0" err="1">
                <a:latin typeface="Work Sans" pitchFamily="2" charset="77"/>
              </a:rPr>
              <a:t>poland</a:t>
            </a:r>
            <a:r>
              <a:rPr lang="en-GB" dirty="0">
                <a:latin typeface="Work Sans" pitchFamily="2" charset="77"/>
              </a:rPr>
              <a:t> channel </a:t>
            </a:r>
            <a:r>
              <a:rPr lang="en-GB" dirty="0" err="1">
                <a:latin typeface="Work Sans" pitchFamily="2" charset="77"/>
              </a:rPr>
              <a:t>na</a:t>
            </a:r>
            <a:r>
              <a:rPr lang="en-GB" dirty="0">
                <a:latin typeface="Work Sans" pitchFamily="2" charset="77"/>
              </a:rPr>
              <a:t> </a:t>
            </a:r>
            <a:r>
              <a:rPr lang="en-GB" dirty="0" err="1">
                <a:latin typeface="Work Sans" pitchFamily="2" charset="77"/>
              </a:rPr>
              <a:t>gophers.slack.com</a:t>
            </a: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endParaRPr lang="en-GB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dirty="0">
                <a:latin typeface="Work Sans" pitchFamily="2" charset="77"/>
              </a:rPr>
              <a:t>Slides: https://</a:t>
            </a:r>
            <a:r>
              <a:rPr lang="en-GB" dirty="0" err="1">
                <a:latin typeface="Work Sans" pitchFamily="2" charset="77"/>
              </a:rPr>
              <a:t>github.com</a:t>
            </a:r>
            <a:r>
              <a:rPr lang="en-GB" dirty="0">
                <a:latin typeface="Work Sans" pitchFamily="2" charset="77"/>
              </a:rPr>
              <a:t>/</a:t>
            </a:r>
            <a:r>
              <a:rPr lang="en-GB" dirty="0" err="1">
                <a:latin typeface="Work Sans" pitchFamily="2" charset="77"/>
              </a:rPr>
              <a:t>golangpoland</a:t>
            </a:r>
            <a:r>
              <a:rPr lang="en-GB" dirty="0">
                <a:latin typeface="Work Sans" pitchFamily="2" charset="77"/>
              </a:rPr>
              <a:t>/</a:t>
            </a:r>
            <a:r>
              <a:rPr lang="en-GB" dirty="0" err="1">
                <a:latin typeface="Work Sans" pitchFamily="2" charset="77"/>
              </a:rPr>
              <a:t>meetup_golang_warsaw</a:t>
            </a:r>
            <a:endParaRPr lang="en-GB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69917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162</Words>
  <Application>Microsoft Macintosh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Work Sans</vt:lpstr>
      <vt:lpstr>Office Theme</vt:lpstr>
      <vt:lpstr>PowerPoint Presentation</vt:lpstr>
      <vt:lpstr>Talks</vt:lpstr>
      <vt:lpstr>Questions?</vt:lpstr>
      <vt:lpstr>Good Questions/Answer = JetBrain license</vt:lpstr>
      <vt:lpstr>Please ask your colleagues</vt:lpstr>
      <vt:lpstr>Please ask your colleagues</vt:lpstr>
      <vt:lpstr>Where to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38</cp:revision>
  <dcterms:created xsi:type="dcterms:W3CDTF">2020-03-29T14:33:04Z</dcterms:created>
  <dcterms:modified xsi:type="dcterms:W3CDTF">2020-04-21T16:26:56Z</dcterms:modified>
</cp:coreProperties>
</file>

<file path=docProps/thumbnail.jpeg>
</file>